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73FA69-ED58-4A0B-A516-26D31ACDE783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74FF4B-3EBB-47CE-9DCC-D37037C38C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2713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F8B38-AE69-4EDA-A73C-9257506E84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01291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F8B38-AE69-4EDA-A73C-9257506E84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48817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F8B38-AE69-4EDA-A73C-9257506E84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82836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F8B38-AE69-4EDA-A73C-9257506E84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5455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F8B38-AE69-4EDA-A73C-9257506E84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3432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F8B38-AE69-4EDA-A73C-9257506E84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73596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F8B38-AE69-4EDA-A73C-9257506E84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69257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F8B38-AE69-4EDA-A73C-9257506E84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9121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F8B38-AE69-4EDA-A73C-9257506E84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78066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F8B38-AE69-4EDA-A73C-9257506E84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4366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F8B38-AE69-4EDA-A73C-9257506E84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4868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F8B38-AE69-4EDA-A73C-9257506E84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60941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Homework (1)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3546"/>
          <a:stretch/>
        </p:blipFill>
        <p:spPr bwMode="auto">
          <a:xfrm>
            <a:off x="4648200" y="1200150"/>
            <a:ext cx="3849461" cy="5124450"/>
          </a:xfrm>
          <a:prstGeom prst="roundRect">
            <a:avLst>
              <a:gd name="adj" fmla="val 1799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28599" y="1066800"/>
            <a:ext cx="4267201" cy="5410200"/>
          </a:xfrm>
          <a:prstGeom prst="rect">
            <a:avLst/>
          </a:prstGeom>
        </p:spPr>
        <p:txBody>
          <a:bodyPr/>
          <a:lstStyle>
            <a:lvl1pPr marL="282575" indent="-282575" algn="l" rtl="0" eaLnBrk="1" fontAlgn="base" hangingPunct="1">
              <a:lnSpc>
                <a:spcPts val="3800"/>
              </a:lnSpc>
              <a:spcBef>
                <a:spcPts val="600"/>
              </a:spcBef>
              <a:spcAft>
                <a:spcPts val="60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Wingdings 2" pitchFamily="18" charset="2"/>
              <a:buChar char=""/>
              <a:tabLst>
                <a:tab pos="282575" algn="l"/>
              </a:tabLst>
              <a:defRPr sz="3200" b="1" kern="1200">
                <a:solidFill>
                  <a:srgbClr val="EBF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30238" indent="-273050" algn="l" rtl="0" eaLnBrk="1" fontAlgn="base" hangingPunct="1">
              <a:lnSpc>
                <a:spcPts val="3800"/>
              </a:lnSpc>
              <a:spcBef>
                <a:spcPts val="600"/>
              </a:spcBef>
              <a:spcAft>
                <a:spcPts val="600"/>
              </a:spcAft>
              <a:buClr>
                <a:srgbClr val="8FD600"/>
              </a:buClr>
              <a:buFont typeface="Wingdings 2" pitchFamily="18" charset="2"/>
              <a:buChar char=""/>
              <a:defRPr sz="3000" b="1" kern="1200">
                <a:solidFill>
                  <a:schemeClr val="tx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22338" indent="-273050" algn="l" rtl="0" eaLnBrk="1" fontAlgn="base" hangingPunct="1">
              <a:lnSpc>
                <a:spcPts val="3800"/>
              </a:lnSpc>
              <a:spcBef>
                <a:spcPts val="600"/>
              </a:spcBef>
              <a:spcAft>
                <a:spcPts val="600"/>
              </a:spcAft>
              <a:buClr>
                <a:srgbClr val="FFAD9F"/>
              </a:buClr>
              <a:buFont typeface="Wingdings 2" pitchFamily="18" charset="2"/>
              <a:buChar char=""/>
              <a:defRPr sz="2800" b="1" kern="1200">
                <a:solidFill>
                  <a:srgbClr val="F5FF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187450" indent="-228600" algn="l" rtl="0" eaLnBrk="1" fontAlgn="base" hangingPunct="1">
              <a:lnSpc>
                <a:spcPts val="3800"/>
              </a:lnSpc>
              <a:spcBef>
                <a:spcPts val="600"/>
              </a:spcBef>
              <a:spcAft>
                <a:spcPts val="600"/>
              </a:spcAft>
              <a:buClr>
                <a:srgbClr val="FACF82"/>
              </a:buClr>
              <a:buFont typeface="Wingdings 2" pitchFamily="18" charset="2"/>
              <a:buChar char=""/>
              <a:defRPr sz="2600" b="1" kern="1200">
                <a:solidFill>
                  <a:schemeClr val="tx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425575" indent="-228600" algn="l" rtl="0" eaLnBrk="1" fontAlgn="base" hangingPunct="1">
              <a:lnSpc>
                <a:spcPts val="3800"/>
              </a:lnSpc>
              <a:spcBef>
                <a:spcPts val="600"/>
              </a:spcBef>
              <a:spcAft>
                <a:spcPts val="600"/>
              </a:spcAft>
              <a:buClr>
                <a:srgbClr val="46A6BD"/>
              </a:buClr>
              <a:buFont typeface="Wingdings 2" pitchFamily="18" charset="2"/>
              <a:buChar char=""/>
              <a:defRPr sz="2400" b="1" kern="1200">
                <a:solidFill>
                  <a:schemeClr val="tx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673352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11096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Font typeface="Wingdings 2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21408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22576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Char char="•"/>
              <a:tabLst/>
            </a:pPr>
            <a:r>
              <a:rPr lang="en-US" sz="2800" b="0" dirty="0" smtClean="0">
                <a:solidFill>
                  <a:schemeClr val="tx1"/>
                </a:solidFill>
              </a:rPr>
              <a:t>Create the following Web page using external CSS styles. Buttons should consist of PNG images with text over them.</a:t>
            </a:r>
            <a:endParaRPr lang="en-US" sz="28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540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Homework (</a:t>
            </a:r>
            <a:r>
              <a:rPr lang="en-US" dirty="0"/>
              <a:t>2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371600" y="2962275"/>
            <a:ext cx="6286500" cy="2828925"/>
          </a:xfrm>
          <a:prstGeom prst="roundRect">
            <a:avLst>
              <a:gd name="adj" fmla="val 2141"/>
            </a:avLst>
          </a:prstGeom>
          <a:noFill/>
          <a:ln w="9525">
            <a:solidFill>
              <a:srgbClr val="8068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28600" y="1066800"/>
            <a:ext cx="8382000" cy="2286000"/>
          </a:xfrm>
          <a:prstGeom prst="rect">
            <a:avLst/>
          </a:prstGeom>
        </p:spPr>
        <p:txBody>
          <a:bodyPr/>
          <a:lstStyle>
            <a:lvl1pPr marL="282575" indent="-282575" algn="l" rtl="0" eaLnBrk="1" fontAlgn="base" hangingPunct="1">
              <a:lnSpc>
                <a:spcPts val="3800"/>
              </a:lnSpc>
              <a:spcBef>
                <a:spcPts val="600"/>
              </a:spcBef>
              <a:spcAft>
                <a:spcPts val="600"/>
              </a:spcAft>
              <a:buClr>
                <a:schemeClr val="accent5">
                  <a:lumMod val="40000"/>
                  <a:lumOff val="60000"/>
                </a:schemeClr>
              </a:buClr>
              <a:buSzPct val="70000"/>
              <a:buFont typeface="Wingdings 2" pitchFamily="18" charset="2"/>
              <a:buChar char=""/>
              <a:tabLst>
                <a:tab pos="282575" algn="l"/>
              </a:tabLst>
              <a:defRPr sz="3200" b="1" kern="1200">
                <a:solidFill>
                  <a:srgbClr val="EBF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30238" indent="-273050" algn="l" rtl="0" eaLnBrk="1" fontAlgn="base" hangingPunct="1">
              <a:lnSpc>
                <a:spcPts val="3800"/>
              </a:lnSpc>
              <a:spcBef>
                <a:spcPts val="600"/>
              </a:spcBef>
              <a:spcAft>
                <a:spcPts val="600"/>
              </a:spcAft>
              <a:buClr>
                <a:srgbClr val="8FD600"/>
              </a:buClr>
              <a:buFont typeface="Wingdings 2" pitchFamily="18" charset="2"/>
              <a:buChar char=""/>
              <a:defRPr sz="3000" b="1" kern="1200">
                <a:solidFill>
                  <a:schemeClr val="tx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22338" indent="-273050" algn="l" rtl="0" eaLnBrk="1" fontAlgn="base" hangingPunct="1">
              <a:lnSpc>
                <a:spcPts val="3800"/>
              </a:lnSpc>
              <a:spcBef>
                <a:spcPts val="600"/>
              </a:spcBef>
              <a:spcAft>
                <a:spcPts val="600"/>
              </a:spcAft>
              <a:buClr>
                <a:srgbClr val="FFAD9F"/>
              </a:buClr>
              <a:buFont typeface="Wingdings 2" pitchFamily="18" charset="2"/>
              <a:buChar char=""/>
              <a:defRPr sz="2800" b="1" kern="1200">
                <a:solidFill>
                  <a:srgbClr val="F5FF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187450" indent="-228600" algn="l" rtl="0" eaLnBrk="1" fontAlgn="base" hangingPunct="1">
              <a:lnSpc>
                <a:spcPts val="3800"/>
              </a:lnSpc>
              <a:spcBef>
                <a:spcPts val="600"/>
              </a:spcBef>
              <a:spcAft>
                <a:spcPts val="600"/>
              </a:spcAft>
              <a:buClr>
                <a:srgbClr val="FACF82"/>
              </a:buClr>
              <a:buFont typeface="Wingdings 2" pitchFamily="18" charset="2"/>
              <a:buChar char=""/>
              <a:defRPr sz="2600" b="1" kern="1200">
                <a:solidFill>
                  <a:schemeClr val="tx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425575" indent="-228600" algn="l" rtl="0" eaLnBrk="1" fontAlgn="base" hangingPunct="1">
              <a:lnSpc>
                <a:spcPts val="3800"/>
              </a:lnSpc>
              <a:spcBef>
                <a:spcPts val="600"/>
              </a:spcBef>
              <a:spcAft>
                <a:spcPts val="600"/>
              </a:spcAft>
              <a:buClr>
                <a:srgbClr val="46A6BD"/>
              </a:buClr>
              <a:buFont typeface="Wingdings 2" pitchFamily="18" charset="2"/>
              <a:buChar char=""/>
              <a:defRPr sz="2400" b="1" kern="1200">
                <a:solidFill>
                  <a:schemeClr val="tx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673352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11096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Font typeface="Wingdings 2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21408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22576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0" dirty="0" smtClean="0">
                <a:solidFill>
                  <a:schemeClr val="tx1"/>
                </a:solidFill>
              </a:rPr>
              <a:t>Create the following Web page using HTML with external CSS file. Note that the images should be PNG with transparent background.</a:t>
            </a:r>
            <a:endParaRPr lang="en-US" sz="28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768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</Words>
  <Application>Microsoft Office PowerPoint</Application>
  <PresentationFormat>On-screen Show (4:3)</PresentationFormat>
  <Paragraphs>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Homework (1)</vt:lpstr>
      <vt:lpstr>Homework (2)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2012-11-30T02:23:56Z</dcterms:created>
  <dcterms:modified xsi:type="dcterms:W3CDTF">2013-04-16T02:20:52Z</dcterms:modified>
</cp:coreProperties>
</file>